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 плановый период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53,0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43,0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предприятий)- 10,0 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33180"/>
              </p:ext>
            </p:extLst>
          </p:nvPr>
        </p:nvGraphicFramePr>
        <p:xfrm>
          <a:off x="1259632" y="332656"/>
          <a:ext cx="7416824" cy="610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2024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2025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069,439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142,449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237,152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331,447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616,422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824,125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972,670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1 039,670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1 088,670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046,292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9 867,327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9 705,327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1 395,030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«Назинское 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 плановый период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сформированный на основе </a:t>
            </a:r>
            <a:r>
              <a:rPr lang="ru-RU" sz="27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7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93367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18 069,439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142,449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16 885,439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16 874,449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16 900,152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7 197,987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7 186,997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7 212,700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9 687,452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9 687,452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9 687,452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18 069,439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18 142,449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68743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069,439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142,449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237,152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16 885,439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16 874,449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16 900,636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353,0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771,0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887,0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18,0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88843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6,0 тыс. рублей.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18,0 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533</TotalTime>
  <Words>712</Words>
  <Application>Microsoft Office PowerPoint</Application>
  <PresentationFormat>Экран (4:3)</PresentationFormat>
  <Paragraphs>185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2023 год и  плановый период 2024 и 2025 годов.</vt:lpstr>
      <vt:lpstr> Бюджет муниципального образования   «Назинское сельское поселение» на 2023 год и  плановый период 2024 и 2025 годов  сформированный на основе проекта бюджета.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2023 годы.»   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77</cp:revision>
  <dcterms:created xsi:type="dcterms:W3CDTF">2016-07-14T05:29:43Z</dcterms:created>
  <dcterms:modified xsi:type="dcterms:W3CDTF">2022-11-26T10:24:21Z</dcterms:modified>
</cp:coreProperties>
</file>