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43,0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предприятий)- 10,0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52675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18 877,486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18 840,096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18 821,996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5 150,390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188,850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10 879,266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10 803,516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10 644,266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утвержден  Решением  Совета Назинского  сельского  поселения  от 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29.12.2021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8589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18 877,486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18 840,096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18 821,996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17 724,486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17 622,096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17 501,996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784,420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852,130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728,630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10 743,766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10 568,766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10 568,766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18 877,486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18 840,096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18 821,996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60122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18 877,486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18 840,096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18 821,996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17 724,486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17 622,096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18 821,996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726,0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771,0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852,0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511</TotalTime>
  <Words>709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2022 год и  плановый период 2023 и 2024 годов.</vt:lpstr>
      <vt:lpstr> Бюджет муниципального образования   «Назинское сельское поселение» на 2022 год и  плановый период 2023 и 2024 годов  утвержден  Решением  Совета Назинского  сельского  поселения  от   29.12.2021 г. № 144.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71</cp:revision>
  <dcterms:created xsi:type="dcterms:W3CDTF">2016-07-14T05:29:43Z</dcterms:created>
  <dcterms:modified xsi:type="dcterms:W3CDTF">2022-01-13T02:03:01Z</dcterms:modified>
</cp:coreProperties>
</file>